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2" r:id="rId4"/>
    <p:sldId id="258" r:id="rId5"/>
    <p:sldId id="260" r:id="rId6"/>
    <p:sldId id="273" r:id="rId7"/>
    <p:sldId id="261" r:id="rId8"/>
    <p:sldId id="271" r:id="rId9"/>
    <p:sldId id="274" r:id="rId10"/>
    <p:sldId id="262" r:id="rId11"/>
    <p:sldId id="263" r:id="rId12"/>
    <p:sldId id="264" r:id="rId13"/>
    <p:sldId id="275" r:id="rId14"/>
    <p:sldId id="265" r:id="rId15"/>
    <p:sldId id="266" r:id="rId16"/>
    <p:sldId id="270" r:id="rId1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88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07.04.2020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фони для презентацій\л-ра\89020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" y="0"/>
            <a:ext cx="9137955" cy="685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40290" y="800960"/>
            <a:ext cx="7869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4800" b="1" dirty="0">
                <a:solidFill>
                  <a:srgbClr val="00B050"/>
                </a:solidFill>
                <a:latin typeface="Monotype Corsiva" panose="03010101010201010101" pitchFamily="66" charset="0"/>
              </a:rPr>
              <a:t>Олександр </a:t>
            </a:r>
            <a:r>
              <a:rPr lang="uk-UA" sz="4800" b="1" dirty="0" smtClean="0">
                <a:solidFill>
                  <a:srgbClr val="00B050"/>
                </a:solidFill>
                <a:latin typeface="Monotype Corsiva" panose="03010101010201010101" pitchFamily="66" charset="0"/>
              </a:rPr>
              <a:t> Петрович  Довженко </a:t>
            </a:r>
            <a:endParaRPr lang="uk-UA" sz="4800" b="1" dirty="0">
              <a:solidFill>
                <a:srgbClr val="00B05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56792"/>
            <a:ext cx="3600400" cy="526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3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97346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З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початком війни змінюється і життя О. Довженка. Він добровольцем іде на фронт захищати рідну землю.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Працює в газетах «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Красная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Армия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Красная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звезда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«</a:t>
            </a:r>
            <a:r>
              <a:rPr lang="uk-UA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Известия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 Пише серію оповідань. 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79" y="1795566"/>
            <a:ext cx="4531325" cy="415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369982" y="6142386"/>
            <a:ext cx="2974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фронті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1943 р.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8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5438" y="67362"/>
            <a:ext cx="66471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початку п'ятдесятих років великий режисер переважно займається педагогічною та викладацькою роботою в Інституті кінематографії. Пише сценарії та кіноповісті: «Відкриття Антарктиди», «Поема про море», «Повість полум'яних літ», «Зачарована Десна».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402" y="18296"/>
            <a:ext cx="2165598" cy="329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17276"/>
            <a:ext cx="2016224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97278"/>
            <a:ext cx="215661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89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116632"/>
            <a:ext cx="88569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Сповнений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творчих планів, О. Довженко раптово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помирає</a:t>
            </a:r>
          </a:p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 листопада 1956 року. Йому йшов шістдесят третій рік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Похований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 на Ново-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Дівичому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цвинтарі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Москві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 весь час тужив за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роки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життя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записав у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щоденнику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«Я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вмру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Москві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і не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побачивши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України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Перед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смертю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попрошу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Сталіна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аби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перед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тим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як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спалити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мене в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крематорії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 грудей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моїх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вийняли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серце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закопали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рідну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землю, у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Києві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десь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над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Дніпром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 </a:t>
            </a:r>
            <a:r>
              <a:rPr lang="ru-RU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горі</a:t>
            </a:r>
            <a:r>
              <a:rPr lang="ru-RU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uk-UA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63" y="3163620"/>
            <a:ext cx="4320481" cy="324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21481" y="6450700"/>
            <a:ext cx="238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Новодівочий</a:t>
            </a:r>
            <a:r>
              <a:rPr lang="uk-UA" dirty="0" smtClean="0"/>
              <a:t>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цвинтар</a:t>
            </a:r>
            <a:r>
              <a:rPr lang="uk-U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290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90" y="58094"/>
            <a:ext cx="5878530" cy="562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253383" y="5739670"/>
            <a:ext cx="4979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Останнє прижиттєве фото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Довженка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483768" y="2060848"/>
            <a:ext cx="36724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4800" b="1" dirty="0">
                <a:latin typeface="Monotype Corsiva" panose="03010101010201010101" pitchFamily="66" charset="0"/>
              </a:rPr>
              <a:t>Вшанування пам'яті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070"/>
            <a:ext cx="216024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8925" y="2205310"/>
            <a:ext cx="22388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Пам'ятна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монетна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номіналом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 2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гривні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присвячена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110-річчя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дня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народження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Олександра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Аверс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" y="4256553"/>
            <a:ext cx="2238820" cy="2238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611560" y="6495373"/>
            <a:ext cx="840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Реверс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0"/>
            <a:ext cx="2756912" cy="602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7020272" y="6117072"/>
            <a:ext cx="168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Поштові марки</a:t>
            </a:r>
          </a:p>
        </p:txBody>
      </p:sp>
    </p:spTree>
    <p:extLst>
      <p:ext uri="{BB962C8B-B14F-4D97-AF65-F5344CB8AC3E}">
        <p14:creationId xmlns:p14="http://schemas.microsoft.com/office/powerpoint/2010/main" val="331630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88640"/>
            <a:ext cx="6500521" cy="397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83768" y="4425479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Астероїд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головного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поясу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відкритий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серпня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1977 року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був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названий на честь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митця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4520 Довженко.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Відкривач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Черних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Микола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Степанович</a:t>
            </a:r>
          </a:p>
        </p:txBody>
      </p:sp>
    </p:spTree>
    <p:extLst>
      <p:ext uri="{BB962C8B-B14F-4D97-AF65-F5344CB8AC3E}">
        <p14:creationId xmlns:p14="http://schemas.microsoft.com/office/powerpoint/2010/main" val="81051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фони для презентацій\л-ра\890207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" y="0"/>
            <a:ext cx="9137955" cy="685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" y="0"/>
            <a:ext cx="9137956" cy="691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51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404664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Народився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Олександр Довженко 10 вересня 1894 року в селянській родині на Чернігівщині, у мальовничому містечку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Сосниця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36" y="1916832"/>
            <a:ext cx="740064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835696" y="5589240"/>
            <a:ext cx="6315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Автопортрет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«Сашко»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ліворуч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будинок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народився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Довженко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праворуч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0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27" y="2454517"/>
            <a:ext cx="8578761" cy="3311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9512" y="175280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Дитинство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його проходило серед казкової природи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Придесення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колоритних постатей, житейських трагедій і свят своїх земляків. Пізніше цей побачений, почутий, пережитий у дитинстві світ знайде своє втілення у довженківських фільмах, що золотими літерами впишуться у скарбницю світового кіно. У </a:t>
            </a:r>
            <a:r>
              <a:rPr lang="uk-UA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Сосниці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Сашко, як звали його рідні, здобуває початкову освіту.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89107" y="5877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 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батьком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ліворуч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сестра 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батько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праворуч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27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482453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 років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він – студент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Глухівського учительського інституту, закінчивши який у 1914 році отримує направлення до Житомира. Вчителювання його тривало до літа 1917 року й включало в себе викладання природознавства й гімнастики, географії й фізики, історії й малювання. Згодом він переїздить на роботу до Києва. Тут він вчителює і вчиться в Київському комерційному інституті на економічному факультеті. Коли ж у Києві відкрилася Академія мистецтв, Довженко стає її слухачем.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04664"/>
            <a:ext cx="3218117" cy="462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292080" y="5157192"/>
            <a:ext cx="3851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Довженко-студент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Глухівського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учительського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інституту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1911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4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48678"/>
            <a:ext cx="89644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У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1923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році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О. Довженко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Харкові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влаштовується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роботу в газету «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Вісті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 карикатуристом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 художником-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ілюстратором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тридцять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третьому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році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життя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приїжджає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Одеси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де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починає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працювати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режисером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кіностудії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Першою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пробою став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фільм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Ягідка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кохання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комедійний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характер, але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Олександр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Петрович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ніколи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зараховував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творчого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доробку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Точкою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відліку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кінематографічного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життя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він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справедливо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розпочинав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стрічки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«Сумка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дипкур'єра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якій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окрім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всього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знявся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і в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ролі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кочегара.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Мрією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було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національне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кіно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45" y="3501008"/>
            <a:ext cx="3166985" cy="283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002468" y="6333701"/>
            <a:ext cx="3159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Меморіальна </a:t>
            </a:r>
            <a:r>
              <a:rPr lang="uk-UA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дошка в Харкові</a:t>
            </a:r>
          </a:p>
        </p:txBody>
      </p:sp>
    </p:spTree>
    <p:extLst>
      <p:ext uri="{BB962C8B-B14F-4D97-AF65-F5344CB8AC3E}">
        <p14:creationId xmlns:p14="http://schemas.microsoft.com/office/powerpoint/2010/main" val="33086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721915" cy="571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75656" y="5805264"/>
            <a:ext cx="59988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Політичні шаржи Довженка (ліворуч) і дружній шарж на Остапа Вишню.</a:t>
            </a:r>
          </a:p>
        </p:txBody>
      </p:sp>
    </p:spTree>
    <p:extLst>
      <p:ext uri="{BB962C8B-B14F-4D97-AF65-F5344CB8AC3E}">
        <p14:creationId xmlns:p14="http://schemas.microsoft.com/office/powerpoint/2010/main" val="375355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11897"/>
            <a:ext cx="8712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 1928 році він за сто днів знімає фільм «Звенигора»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історію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українського народу від сивої давнини до сучасності. «Картину я не зробив, а проспівав, як птах», –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казав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митець. Наступною роботою О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Довженка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стає стрічка «Арсенал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41114"/>
            <a:ext cx="2930445" cy="412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332" y="2455463"/>
            <a:ext cx="2789772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1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5764" y="108535"/>
            <a:ext cx="65544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У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1930 р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екрани виходить неперевершений шедевр світової кінокласики – «Земля». Цей фільм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гімн життю –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було названо серед двадцяти кращих кінострічок усіх часів і народів. Фільм, у якому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Довженко звернувся до трьох одвічних загальнолюдських тем: життя і смерть, людина і земля, старе і нове </a:t>
            </a:r>
            <a:r>
              <a:rPr lang="uk-UA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уже </a:t>
            </a:r>
            <a:r>
              <a:rPr lang="uk-U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знімався на Київській кінофабриці, яку тільки розпочали будувати.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38210"/>
            <a:ext cx="4425950" cy="275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3864">
            <a:off x="6975399" y="550262"/>
            <a:ext cx="2172891" cy="322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11760" y="6434859"/>
            <a:ext cx="3835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 на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зйомках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фільму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1932 р.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7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" y="1052736"/>
            <a:ext cx="9085487" cy="38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303485" y="515719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Довженко та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знімальна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група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під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час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роботи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над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фільмом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«Земля».</a:t>
            </a:r>
            <a:endParaRPr lang="uk-U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28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Остин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169</TotalTime>
  <Words>181</Words>
  <Application>Microsoft Office PowerPoint</Application>
  <PresentationFormat>Экран (4:3)</PresentationFormat>
  <Paragraphs>27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Воздушный поток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123456</dc:creator>
  <cp:lastModifiedBy>Даша</cp:lastModifiedBy>
  <cp:revision>11</cp:revision>
  <dcterms:created xsi:type="dcterms:W3CDTF">2015-11-18T17:48:40Z</dcterms:created>
  <dcterms:modified xsi:type="dcterms:W3CDTF">2020-04-07T13:08:48Z</dcterms:modified>
</cp:coreProperties>
</file>